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photoAlbum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2B747-577D-4B4C-A336-9BA0AAF19E80}" type="datetimeFigureOut">
              <a:rPr lang="cs-CZ" smtClean="0"/>
              <a:pPr/>
              <a:t>20.1.2012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D6B91-63EE-4474-9B0B-3BC6916664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2B747-577D-4B4C-A336-9BA0AAF19E80}" type="datetimeFigureOut">
              <a:rPr lang="cs-CZ" smtClean="0"/>
              <a:pPr/>
              <a:t>20.1.2012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D6B91-63EE-4474-9B0B-3BC6916664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2B747-577D-4B4C-A336-9BA0AAF19E80}" type="datetimeFigureOut">
              <a:rPr lang="cs-CZ" smtClean="0"/>
              <a:pPr/>
              <a:t>20.1.2012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D6B91-63EE-4474-9B0B-3BC6916664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2B747-577D-4B4C-A336-9BA0AAF19E80}" type="datetimeFigureOut">
              <a:rPr lang="cs-CZ" smtClean="0"/>
              <a:pPr/>
              <a:t>20.1.2012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D6B91-63EE-4474-9B0B-3BC6916664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2B747-577D-4B4C-A336-9BA0AAF19E80}" type="datetimeFigureOut">
              <a:rPr lang="cs-CZ" smtClean="0"/>
              <a:pPr/>
              <a:t>20.1.2012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D6B91-63EE-4474-9B0B-3BC6916664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2B747-577D-4B4C-A336-9BA0AAF19E80}" type="datetimeFigureOut">
              <a:rPr lang="cs-CZ" smtClean="0"/>
              <a:pPr/>
              <a:t>20.1.2012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D6B91-63EE-4474-9B0B-3BC6916664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2B747-577D-4B4C-A336-9BA0AAF19E80}" type="datetimeFigureOut">
              <a:rPr lang="cs-CZ" smtClean="0"/>
              <a:pPr/>
              <a:t>20.1.2012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D6B91-63EE-4474-9B0B-3BC6916664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2B747-577D-4B4C-A336-9BA0AAF19E80}" type="datetimeFigureOut">
              <a:rPr lang="cs-CZ" smtClean="0"/>
              <a:pPr/>
              <a:t>20.1.2012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D6B91-63EE-4474-9B0B-3BC6916664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2B747-577D-4B4C-A336-9BA0AAF19E80}" type="datetimeFigureOut">
              <a:rPr lang="cs-CZ" smtClean="0"/>
              <a:pPr/>
              <a:t>20.1.2012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D6B91-63EE-4474-9B0B-3BC6916664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2B747-577D-4B4C-A336-9BA0AAF19E80}" type="datetimeFigureOut">
              <a:rPr lang="cs-CZ" smtClean="0"/>
              <a:pPr/>
              <a:t>20.1.2012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D6B91-63EE-4474-9B0B-3BC6916664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2B747-577D-4B4C-A336-9BA0AAF19E80}" type="datetimeFigureOut">
              <a:rPr lang="cs-CZ" smtClean="0"/>
              <a:pPr/>
              <a:t>20.1.2012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D6B91-63EE-4474-9B0B-3BC6916664A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2B747-577D-4B4C-A336-9BA0AAF19E80}" type="datetimeFigureOut">
              <a:rPr lang="cs-CZ" smtClean="0"/>
              <a:pPr/>
              <a:t>20.1.2012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D6B91-63EE-4474-9B0B-3BC6916664A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828675"/>
            <a:ext cx="9144000" cy="5199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2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757238"/>
            <a:ext cx="9144000" cy="534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3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760413"/>
            <a:ext cx="9144000" cy="53355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ovéPole 2"/>
          <p:cNvSpPr txBox="1"/>
          <p:nvPr/>
        </p:nvSpPr>
        <p:spPr>
          <a:xfrm>
            <a:off x="2627784" y="188640"/>
            <a:ext cx="345638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Cesta v </a:t>
            </a:r>
            <a:r>
              <a:rPr lang="cs-CZ" dirty="0" err="1" smtClean="0"/>
              <a:t>options</a:t>
            </a:r>
            <a:r>
              <a:rPr lang="cs-CZ" dirty="0" smtClean="0"/>
              <a:t> na katalog nástrojů</a:t>
            </a:r>
            <a:endParaRPr lang="cs-CZ" dirty="0"/>
          </a:p>
        </p:txBody>
      </p:sp>
      <p:cxnSp>
        <p:nvCxnSpPr>
          <p:cNvPr id="4" name="Přímá spojovací šipka 3"/>
          <p:cNvCxnSpPr>
            <a:stCxn id="3" idx="2"/>
          </p:cNvCxnSpPr>
          <p:nvPr/>
        </p:nvCxnSpPr>
        <p:spPr>
          <a:xfrm>
            <a:off x="4355976" y="557972"/>
            <a:ext cx="1872208" cy="21509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4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695325"/>
            <a:ext cx="9144000" cy="54673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ovéPole 2"/>
          <p:cNvSpPr txBox="1"/>
          <p:nvPr/>
        </p:nvSpPr>
        <p:spPr>
          <a:xfrm>
            <a:off x="2267744" y="21772"/>
            <a:ext cx="345638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Vyvolání nástroje z katalogu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4499992" y="404664"/>
            <a:ext cx="208823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Sestava nástrojů</a:t>
            </a:r>
            <a:endParaRPr lang="cs-CZ" dirty="0"/>
          </a:p>
        </p:txBody>
      </p:sp>
      <p:cxnSp>
        <p:nvCxnSpPr>
          <p:cNvPr id="6" name="Přímá spojovací šipka 5"/>
          <p:cNvCxnSpPr>
            <a:stCxn id="4" idx="2"/>
          </p:cNvCxnSpPr>
          <p:nvPr/>
        </p:nvCxnSpPr>
        <p:spPr>
          <a:xfrm>
            <a:off x="5544108" y="773996"/>
            <a:ext cx="828092" cy="114283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ovéPole 7"/>
          <p:cNvSpPr txBox="1"/>
          <p:nvPr/>
        </p:nvSpPr>
        <p:spPr>
          <a:xfrm>
            <a:off x="6732240" y="332656"/>
            <a:ext cx="208823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Jen nástroj</a:t>
            </a:r>
            <a:endParaRPr lang="cs-CZ" dirty="0"/>
          </a:p>
        </p:txBody>
      </p:sp>
      <p:cxnSp>
        <p:nvCxnSpPr>
          <p:cNvPr id="9" name="Přímá spojovací šipka 8"/>
          <p:cNvCxnSpPr>
            <a:stCxn id="8" idx="2"/>
          </p:cNvCxnSpPr>
          <p:nvPr/>
        </p:nvCxnSpPr>
        <p:spPr>
          <a:xfrm flipH="1">
            <a:off x="6876256" y="701988"/>
            <a:ext cx="900100" cy="12148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šipka 11"/>
          <p:cNvCxnSpPr>
            <a:stCxn id="8" idx="2"/>
          </p:cNvCxnSpPr>
          <p:nvPr/>
        </p:nvCxnSpPr>
        <p:spPr>
          <a:xfrm>
            <a:off x="7776356" y="701988"/>
            <a:ext cx="1044116" cy="143086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ovací šipka 16"/>
          <p:cNvCxnSpPr>
            <a:stCxn id="4" idx="2"/>
          </p:cNvCxnSpPr>
          <p:nvPr/>
        </p:nvCxnSpPr>
        <p:spPr>
          <a:xfrm>
            <a:off x="5544108" y="773996"/>
            <a:ext cx="3276364" cy="135886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5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766763"/>
            <a:ext cx="9144000" cy="53228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ovéPole 2"/>
          <p:cNvSpPr txBox="1"/>
          <p:nvPr/>
        </p:nvSpPr>
        <p:spPr>
          <a:xfrm>
            <a:off x="2411760" y="0"/>
            <a:ext cx="345638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Takhle to vypadá v katalogu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1115616" y="476672"/>
            <a:ext cx="187220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fréza</a:t>
            </a:r>
            <a:endParaRPr lang="cs-CZ" dirty="0"/>
          </a:p>
        </p:txBody>
      </p:sp>
      <p:cxnSp>
        <p:nvCxnSpPr>
          <p:cNvPr id="5" name="Přímá spojovací šipka 4"/>
          <p:cNvCxnSpPr>
            <a:stCxn id="4" idx="2"/>
          </p:cNvCxnSpPr>
          <p:nvPr/>
        </p:nvCxnSpPr>
        <p:spPr>
          <a:xfrm flipH="1">
            <a:off x="971600" y="846004"/>
            <a:ext cx="1080120" cy="8548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ovéPole 7"/>
          <p:cNvSpPr txBox="1"/>
          <p:nvPr/>
        </p:nvSpPr>
        <p:spPr>
          <a:xfrm>
            <a:off x="4427984" y="476672"/>
            <a:ext cx="187220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držák</a:t>
            </a:r>
            <a:endParaRPr lang="cs-CZ" dirty="0"/>
          </a:p>
        </p:txBody>
      </p:sp>
      <p:cxnSp>
        <p:nvCxnSpPr>
          <p:cNvPr id="9" name="Přímá spojovací šipka 8"/>
          <p:cNvCxnSpPr>
            <a:stCxn id="8" idx="2"/>
          </p:cNvCxnSpPr>
          <p:nvPr/>
        </p:nvCxnSpPr>
        <p:spPr>
          <a:xfrm flipH="1">
            <a:off x="1547664" y="846004"/>
            <a:ext cx="3816424" cy="44552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</Words>
  <Application>Microsoft Office PowerPoint</Application>
  <PresentationFormat>Předvádění na obrazovce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sady Office</vt:lpstr>
      <vt:lpstr>Snímek 1</vt:lpstr>
      <vt:lpstr>Snímek 2</vt:lpstr>
      <vt:lpstr>Snímek 3</vt:lpstr>
      <vt:lpstr>Snímek 4</vt:lpstr>
      <vt:lpstr>Snímek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Pavel</dc:creator>
  <cp:lastModifiedBy>Pavel</cp:lastModifiedBy>
  <cp:revision>2</cp:revision>
  <dcterms:created xsi:type="dcterms:W3CDTF">2012-01-20T21:30:57Z</dcterms:created>
  <dcterms:modified xsi:type="dcterms:W3CDTF">2012-01-20T21:38:11Z</dcterms:modified>
</cp:coreProperties>
</file>